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>
        <p:scale>
          <a:sx n="75" d="100"/>
          <a:sy n="75" d="100"/>
        </p:scale>
        <p:origin x="924" y="18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8F076-ACC8-BBBC-83B2-24E050097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638072-F319-B712-F059-A56153E66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A5A3A-CC87-C089-F1BD-36C68ECCF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15920-2715-D34A-489D-1B818B0EB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7575-F82B-D312-C3E3-9373CEF63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293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CDC23-89F4-271D-F606-14C90E467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A7EB2-425D-5591-3DCA-E205B1B3B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D5BC9-188F-CFA8-FE2A-0E8C42DE9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09274-E6A1-D3A1-E4E6-CC5D5D45B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AF6D7-087F-AF5E-EED1-424E73AA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24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74FEBE-900D-A258-C3FF-5BB4F4CCC6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069B4C-BDAE-3862-715A-535C0F934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FAA4D-01B2-A749-C2AB-0AC3D993C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FCDC8-247D-1885-83C7-524AC59CA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19E47-5E05-54F3-543E-00E0AB5F9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69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58F4F-BB7F-9B54-384E-0ABA7EB6F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D0474-C93A-E67A-1A21-BCD08C68E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03FB2-C086-C97B-E1C1-DB48A2F4C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86EBD-1745-F78E-6A06-947970A3A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C3084-8E29-D806-795F-B748C15DC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410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0E3A0-F3B4-EB0D-E91B-34A8151B3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5E34B-EC02-F159-0860-07190E1A4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7E234-D071-8754-5A8C-E763AAA9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4AACD-B79F-9873-C572-BF4ACCD5F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6E197-FB37-8B36-1BB6-25A0A48C5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64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D587-DD1E-BCBA-6B0C-41DCF9FFA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7B046-8945-E8EC-FCDD-DA40AEECEC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B6CD2-C0AF-C6B4-1651-014ED83FCF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C53D08-65D4-6456-24E7-0872A8C81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95322-CCC3-F683-754E-18D50031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D842D9-19C4-41B9-AF05-8E11B9D10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05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050B6-85D5-6670-C2AE-1CD39EE7B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06986-F624-6D30-7D66-0BA822778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6C00F-E01B-5B4E-F4FD-F41CACF59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7BA908-4A15-F355-FF46-F5A475314B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2E1834-B05A-4BEA-9BDC-5C028A2D3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5A8574-C902-C997-20C1-6779CB96F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0050E6-8720-2950-42BB-D931FD6AC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A5E92F-9764-ECE5-C845-EDAE4DB58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37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5A20C-ED19-6214-9215-3131A2BC1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546B5-BD02-79A9-3CD6-16D9B8F1A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AB6DA6-BD6A-04C5-FAA7-67DB8D5A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44B15-A13B-4B11-C091-7AF8DBF6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6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5B7302-7210-5356-F533-C961BEAB7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90B55-0F6B-8106-B2FA-4CC0F1AD6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34CA33-5EC3-C2F3-16F8-B90F5CEAF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33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FC7E-5A62-A7AC-1995-3B787CE2E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9B604-4070-8B6B-E441-9DBB661D4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159C99-DB95-208B-6E27-83724ABE86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94CC0F-8B8D-653C-47C9-E211DCBB9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5DC8F4-19F5-2548-6752-0D8D9DB55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0AFA07-FD3B-997C-E4A0-D3A93B389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78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D56A-9502-1180-DFB1-AFDAA994E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645363-5890-E4A4-F3DC-68356A8F95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1E9A01-9A7D-7057-849A-F7E06E0B0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FD990-451D-3EDC-B782-B5D21CE9D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98120A-DC64-13E1-8D6B-2AD0F3912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AAF04B-DC65-701C-4872-0DA4D5529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446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69A939-72F9-8B93-4B62-DF2718A95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9365-EB4F-3F25-694A-5ED34FBB4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83C4C-B61F-539A-7DBE-5FD36DB4F6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33A3A-F980-47C5-A13E-DF8CE3745BDB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15312-514F-B945-B33E-C6B8F9371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88EED-7F7F-DD21-8C30-D178FD35AB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0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sv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8.sv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8CC81D6A-D0D5-9CE8-1ECC-DAC9F94C8240}"/>
              </a:ext>
            </a:extLst>
          </p:cNvPr>
          <p:cNvGrpSpPr/>
          <p:nvPr/>
        </p:nvGrpSpPr>
        <p:grpSpPr>
          <a:xfrm>
            <a:off x="567776" y="477145"/>
            <a:ext cx="2700591" cy="5903710"/>
            <a:chOff x="567776" y="477145"/>
            <a:chExt cx="2700591" cy="590371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A24F5E7-1A7F-08EC-5F62-18BEB4F231B7}"/>
                </a:ext>
              </a:extLst>
            </p:cNvPr>
            <p:cNvSpPr/>
            <p:nvPr/>
          </p:nvSpPr>
          <p:spPr>
            <a:xfrm>
              <a:off x="568004" y="477145"/>
              <a:ext cx="2681831" cy="5903710"/>
            </a:xfrm>
            <a:prstGeom prst="roundRect">
              <a:avLst>
                <a:gd name="adj" fmla="val 7285"/>
              </a:avLst>
            </a:prstGeom>
            <a:noFill/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DF5AF9D-58BD-048C-CE0C-BA80407727D5}"/>
                </a:ext>
              </a:extLst>
            </p:cNvPr>
            <p:cNvSpPr/>
            <p:nvPr/>
          </p:nvSpPr>
          <p:spPr>
            <a:xfrm>
              <a:off x="655454" y="1474362"/>
              <a:ext cx="2511022" cy="4170307"/>
            </a:xfrm>
            <a:prstGeom prst="roundRect">
              <a:avLst>
                <a:gd name="adj" fmla="val 5894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Graphic 15" descr="Magnifying glass with solid fill">
              <a:extLst>
                <a:ext uri="{FF2B5EF4-FFF2-40B4-BE49-F238E27FC236}">
                  <a16:creationId xmlns:a16="http://schemas.microsoft.com/office/drawing/2014/main" id="{08B229D9-F8BB-1A19-DB47-C08622B38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11714" y="660216"/>
              <a:ext cx="213002" cy="213002"/>
            </a:xfrm>
            <a:prstGeom prst="rect">
              <a:avLst/>
            </a:prstGeom>
          </p:spPr>
        </p:pic>
        <p:pic>
          <p:nvPicPr>
            <p:cNvPr id="19" name="Graphic 18" descr="Single gear with solid fill">
              <a:extLst>
                <a:ext uri="{FF2B5EF4-FFF2-40B4-BE49-F238E27FC236}">
                  <a16:creationId xmlns:a16="http://schemas.microsoft.com/office/drawing/2014/main" id="{DA9F4250-24B6-328D-23F3-5874D73BB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37441" y="600450"/>
              <a:ext cx="325652" cy="325652"/>
            </a:xfrm>
            <a:prstGeom prst="rect">
              <a:avLst/>
            </a:prstGeom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AB72639-DE18-DBD8-FE03-F8D1F3053A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08919" y="1749020"/>
              <a:ext cx="0" cy="16002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45F05BB-190D-4216-F1FD-9A3B1249D4BF}"/>
                </a:ext>
              </a:extLst>
            </p:cNvPr>
            <p:cNvCxnSpPr>
              <a:cxnSpLocks/>
            </p:cNvCxnSpPr>
            <p:nvPr/>
          </p:nvCxnSpPr>
          <p:spPr>
            <a:xfrm>
              <a:off x="1908919" y="3349220"/>
              <a:ext cx="1" cy="225393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16B1E30-26C5-A2C9-1589-64CD2669DD87}"/>
                </a:ext>
              </a:extLst>
            </p:cNvPr>
            <p:cNvSpPr txBox="1"/>
            <p:nvPr/>
          </p:nvSpPr>
          <p:spPr>
            <a:xfrm rot="5400000">
              <a:off x="865179" y="3592860"/>
              <a:ext cx="26106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Arial Narrow" panose="020B0606020202030204" pitchFamily="34" charset="0"/>
                </a:rPr>
                <a:t>List of all Songs</a:t>
              </a: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0374260-5C1F-8A28-C19E-0F9D59255DE5}"/>
                </a:ext>
              </a:extLst>
            </p:cNvPr>
            <p:cNvSpPr/>
            <p:nvPr/>
          </p:nvSpPr>
          <p:spPr>
            <a:xfrm>
              <a:off x="1100627" y="5760964"/>
              <a:ext cx="1558436" cy="35320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65100" sx="105000" sy="105000" algn="ctr" rotWithShape="0">
                <a:prstClr val="black">
                  <a:alpha val="69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61FE946-57D1-0A14-1DAA-B6A004A783DA}"/>
                </a:ext>
              </a:extLst>
            </p:cNvPr>
            <p:cNvSpPr txBox="1"/>
            <p:nvPr/>
          </p:nvSpPr>
          <p:spPr>
            <a:xfrm>
              <a:off x="693013" y="4149320"/>
              <a:ext cx="936360" cy="938719"/>
            </a:xfrm>
            <a:prstGeom prst="rect">
              <a:avLst/>
            </a:prstGeom>
            <a:noFill/>
            <a:ln>
              <a:solidFill>
                <a:schemeClr val="accent1">
                  <a:shade val="1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Current playing Music(floating like) can be </a:t>
              </a:r>
              <a:r>
                <a:rPr lang="en-US" sz="1100" dirty="0" err="1"/>
                <a:t>collapasable</a:t>
              </a:r>
              <a:endParaRPr lang="en-US" sz="1100" dirty="0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47AE155-28B2-3249-6C73-79FAE40F2663}"/>
                </a:ext>
              </a:extLst>
            </p:cNvPr>
            <p:cNvCxnSpPr>
              <a:cxnSpLocks/>
            </p:cNvCxnSpPr>
            <p:nvPr/>
          </p:nvCxnSpPr>
          <p:spPr>
            <a:xfrm>
              <a:off x="1629373" y="6314883"/>
              <a:ext cx="617018" cy="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19B5489-7C58-5B97-7BF8-3F4320DC0271}"/>
                </a:ext>
              </a:extLst>
            </p:cNvPr>
            <p:cNvCxnSpPr>
              <a:cxnSpLocks/>
              <a:stCxn id="41" idx="2"/>
              <a:endCxn id="40" idx="0"/>
            </p:cNvCxnSpPr>
            <p:nvPr/>
          </p:nvCxnSpPr>
          <p:spPr>
            <a:xfrm>
              <a:off x="1161193" y="5088039"/>
              <a:ext cx="718652" cy="672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D6F03C0-F142-2780-06BC-EFFD1292EB5F}"/>
                </a:ext>
              </a:extLst>
            </p:cNvPr>
            <p:cNvCxnSpPr/>
            <p:nvPr/>
          </p:nvCxnSpPr>
          <p:spPr>
            <a:xfrm>
              <a:off x="568004" y="1375461"/>
              <a:ext cx="2681831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008B6A9-DED1-9395-EE46-EF01738C6535}"/>
                </a:ext>
              </a:extLst>
            </p:cNvPr>
            <p:cNvSpPr txBox="1"/>
            <p:nvPr/>
          </p:nvSpPr>
          <p:spPr>
            <a:xfrm>
              <a:off x="567776" y="1107858"/>
              <a:ext cx="6003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HOME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79A5D07-2D51-7CC3-0FE9-FE96E2535F18}"/>
                </a:ext>
              </a:extLst>
            </p:cNvPr>
            <p:cNvSpPr txBox="1"/>
            <p:nvPr/>
          </p:nvSpPr>
          <p:spPr>
            <a:xfrm>
              <a:off x="1168173" y="1107858"/>
              <a:ext cx="6003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HOME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8393F93-2F95-E189-A7AD-287FD7182FA4}"/>
                </a:ext>
              </a:extLst>
            </p:cNvPr>
            <p:cNvSpPr txBox="1"/>
            <p:nvPr/>
          </p:nvSpPr>
          <p:spPr>
            <a:xfrm>
              <a:off x="1768342" y="1107858"/>
              <a:ext cx="6003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HOME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C1712EE-7B98-C6C3-2F68-D9C70B42B171}"/>
                </a:ext>
              </a:extLst>
            </p:cNvPr>
            <p:cNvSpPr txBox="1"/>
            <p:nvPr/>
          </p:nvSpPr>
          <p:spPr>
            <a:xfrm>
              <a:off x="2337354" y="1107858"/>
              <a:ext cx="6003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HOME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D0AE2D0-1A0B-D3F3-BB63-1364AD23945B}"/>
                </a:ext>
              </a:extLst>
            </p:cNvPr>
            <p:cNvSpPr txBox="1"/>
            <p:nvPr/>
          </p:nvSpPr>
          <p:spPr>
            <a:xfrm>
              <a:off x="2915664" y="1107858"/>
              <a:ext cx="3527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</a:t>
              </a:r>
            </a:p>
          </p:txBody>
        </p:sp>
      </p:grp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E6C83214-6C6C-E281-1978-C4306054AD2B}"/>
              </a:ext>
            </a:extLst>
          </p:cNvPr>
          <p:cNvSpPr/>
          <p:nvPr/>
        </p:nvSpPr>
        <p:spPr>
          <a:xfrm>
            <a:off x="3995465" y="642855"/>
            <a:ext cx="2681831" cy="5903710"/>
          </a:xfrm>
          <a:prstGeom prst="roundRect">
            <a:avLst>
              <a:gd name="adj" fmla="val 7285"/>
            </a:avLst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3D493AEF-9AE4-1E44-CE59-1F2BB14B01C2}"/>
              </a:ext>
            </a:extLst>
          </p:cNvPr>
          <p:cNvSpPr/>
          <p:nvPr/>
        </p:nvSpPr>
        <p:spPr>
          <a:xfrm>
            <a:off x="4638176" y="660216"/>
            <a:ext cx="2681831" cy="5903710"/>
          </a:xfrm>
          <a:prstGeom prst="roundRect">
            <a:avLst>
              <a:gd name="adj" fmla="val 7285"/>
            </a:avLst>
          </a:prstGeom>
          <a:blipFill dpi="0" rotWithShape="1">
            <a:blip r:embed="rId6">
              <a:alphaModFix amt="73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87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96C0ACF-2226-0216-F3FB-6264AA1CF43E}"/>
              </a:ext>
            </a:extLst>
          </p:cNvPr>
          <p:cNvSpPr txBox="1"/>
          <p:nvPr/>
        </p:nvSpPr>
        <p:spPr>
          <a:xfrm>
            <a:off x="4028875" y="3208139"/>
            <a:ext cx="2586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Title of the Song</a:t>
            </a:r>
          </a:p>
          <a:p>
            <a:r>
              <a:rPr lang="en-US" sz="1600" dirty="0">
                <a:solidFill>
                  <a:schemeClr val="bg1"/>
                </a:solidFill>
                <a:latin typeface="Bahnschrift" panose="020B0502040204020203" pitchFamily="34" charset="0"/>
              </a:rPr>
              <a:t>Artist Name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777B4622-2CDB-8AA6-A5E2-D65802CDD457}"/>
              </a:ext>
            </a:extLst>
          </p:cNvPr>
          <p:cNvSpPr/>
          <p:nvPr/>
        </p:nvSpPr>
        <p:spPr>
          <a:xfrm>
            <a:off x="4185588" y="749786"/>
            <a:ext cx="2281888" cy="2309018"/>
          </a:xfrm>
          <a:prstGeom prst="roundRect">
            <a:avLst>
              <a:gd name="adj" fmla="val 6604"/>
            </a:avLst>
          </a:prstGeom>
          <a:blipFill>
            <a:blip r:embed="rId8"/>
            <a:stretch>
              <a:fillRect/>
            </a:stretch>
          </a:blipFill>
          <a:ln w="22225">
            <a:solidFill>
              <a:schemeClr val="bg1"/>
            </a:solidFill>
          </a:ln>
          <a:effectLst>
            <a:softEdge rad="228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24C0FBA-DAA6-3CE8-9D37-ED4561634FC1}"/>
              </a:ext>
            </a:extLst>
          </p:cNvPr>
          <p:cNvCxnSpPr/>
          <p:nvPr/>
        </p:nvCxnSpPr>
        <p:spPr>
          <a:xfrm>
            <a:off x="4105275" y="4149320"/>
            <a:ext cx="24622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AD953E34-C476-4CC5-831C-1DBE6A1D7D1E}"/>
              </a:ext>
            </a:extLst>
          </p:cNvPr>
          <p:cNvSpPr/>
          <p:nvPr/>
        </p:nvSpPr>
        <p:spPr>
          <a:xfrm>
            <a:off x="5807740" y="4125507"/>
            <a:ext cx="47626" cy="4762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9708A87E-807C-5ED2-F486-BD29A1034F32}"/>
              </a:ext>
            </a:extLst>
          </p:cNvPr>
          <p:cNvSpPr/>
          <p:nvPr/>
        </p:nvSpPr>
        <p:spPr>
          <a:xfrm rot="5400000">
            <a:off x="5253513" y="4455601"/>
            <a:ext cx="165736" cy="1428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C470BEC-2A0B-2079-3853-9DC3D2802424}"/>
              </a:ext>
            </a:extLst>
          </p:cNvPr>
          <p:cNvGrpSpPr/>
          <p:nvPr/>
        </p:nvGrpSpPr>
        <p:grpSpPr>
          <a:xfrm>
            <a:off x="5688677" y="4444170"/>
            <a:ext cx="165735" cy="165737"/>
            <a:chOff x="5688677" y="4444170"/>
            <a:chExt cx="165735" cy="165737"/>
          </a:xfrm>
        </p:grpSpPr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436CD854-B16E-B637-B460-220E0FE01EC3}"/>
                </a:ext>
              </a:extLst>
            </p:cNvPr>
            <p:cNvSpPr/>
            <p:nvPr/>
          </p:nvSpPr>
          <p:spPr>
            <a:xfrm rot="5400000">
              <a:off x="5677247" y="4455601"/>
              <a:ext cx="165736" cy="14287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93A73D5-1E50-012E-700B-DF679A39ADAD}"/>
                </a:ext>
              </a:extLst>
            </p:cNvPr>
            <p:cNvSpPr/>
            <p:nvPr/>
          </p:nvSpPr>
          <p:spPr>
            <a:xfrm>
              <a:off x="5808693" y="4444170"/>
              <a:ext cx="45719" cy="1657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F4E2E75-F973-31DA-D938-B5F0C3A97375}"/>
              </a:ext>
            </a:extLst>
          </p:cNvPr>
          <p:cNvGrpSpPr/>
          <p:nvPr/>
        </p:nvGrpSpPr>
        <p:grpSpPr>
          <a:xfrm rot="10800000">
            <a:off x="4742866" y="4444170"/>
            <a:ext cx="165735" cy="165737"/>
            <a:chOff x="5688677" y="4444170"/>
            <a:chExt cx="165735" cy="165737"/>
          </a:xfrm>
        </p:grpSpPr>
        <p:sp>
          <p:nvSpPr>
            <p:cNvPr id="78" name="Isosceles Triangle 77">
              <a:extLst>
                <a:ext uri="{FF2B5EF4-FFF2-40B4-BE49-F238E27FC236}">
                  <a16:creationId xmlns:a16="http://schemas.microsoft.com/office/drawing/2014/main" id="{4732EB11-595E-7B96-089A-B926BCC08D39}"/>
                </a:ext>
              </a:extLst>
            </p:cNvPr>
            <p:cNvSpPr/>
            <p:nvPr/>
          </p:nvSpPr>
          <p:spPr>
            <a:xfrm rot="5400000">
              <a:off x="5677247" y="4455601"/>
              <a:ext cx="165736" cy="14287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5A67BB1-C5E3-6BA7-00B7-97BAD7124E7F}"/>
                </a:ext>
              </a:extLst>
            </p:cNvPr>
            <p:cNvSpPr/>
            <p:nvPr/>
          </p:nvSpPr>
          <p:spPr>
            <a:xfrm>
              <a:off x="5808693" y="4444170"/>
              <a:ext cx="45719" cy="1657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1" name="Graphic 80" descr="Star with solid fill">
            <a:extLst>
              <a:ext uri="{FF2B5EF4-FFF2-40B4-BE49-F238E27FC236}">
                <a16:creationId xmlns:a16="http://schemas.microsoft.com/office/drawing/2014/main" id="{5A75A8C6-CF66-21CC-C9E1-C2D1903A825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184900" y="3733170"/>
            <a:ext cx="215612" cy="21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5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Arial Narrow</vt:lpstr>
      <vt:lpstr>Bahnschrift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Debastab das</dc:creator>
  <cp:lastModifiedBy>Debastab das</cp:lastModifiedBy>
  <cp:revision>1</cp:revision>
  <dcterms:created xsi:type="dcterms:W3CDTF">2025-12-17T12:12:52Z</dcterms:created>
  <dcterms:modified xsi:type="dcterms:W3CDTF">2025-12-17T12:13:08Z</dcterms:modified>
</cp:coreProperties>
</file>

<file path=docProps/thumbnail.jpeg>
</file>